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000F-7D19-4571-930E-ECF0CBA37D1C}" type="datetimeFigureOut">
              <a:rPr lang="it-IT" smtClean="0"/>
              <a:t>13/10/2013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Principi che diventano regole: caso Di Bella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80920" cy="53285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 smtClean="0">
                <a:solidFill>
                  <a:schemeClr val="tx2"/>
                </a:solidFill>
              </a:rPr>
              <a:t>“dichiara </a:t>
            </a:r>
            <a:r>
              <a:rPr lang="it-IT" dirty="0">
                <a:solidFill>
                  <a:schemeClr val="tx2"/>
                </a:solidFill>
              </a:rPr>
              <a:t>l’illegittimità costituzionale del combinato disposto dell’art. 2, comma 1, ultima proposizione, e dell’art. 3, comma 4, del decreto-legge 17 febbraio 1998, n. 23 (Disposizioni urgenti in materia di sperimentazioni cliniche in campo oncologico e altre misure in materia sanitaria</a:t>
            </a:r>
            <a:r>
              <a:rPr lang="it-IT" dirty="0" smtClean="0">
                <a:solidFill>
                  <a:schemeClr val="tx2"/>
                </a:solidFill>
              </a:rPr>
              <a:t>)… </a:t>
            </a:r>
            <a:r>
              <a:rPr lang="it-IT" dirty="0">
                <a:solidFill>
                  <a:schemeClr val="tx2"/>
                </a:solidFill>
              </a:rPr>
              <a:t>nella parte in cui non prevede l’erogazione a carico del servizio sanitario nazionale dei medicinali impiegati nella cura delle patologie tumorali, per le quali é disposta la sperimentazione di cui all’art. 1, a favore di coloro che versino in condizioni di insufficienti disponibilità economiche, secondo i criteri stabiliti dal legislatore, nei limiti oggettivi, soggettivi e temporali di cui in motivazione</a:t>
            </a:r>
            <a:r>
              <a:rPr lang="it-IT" dirty="0" smtClean="0">
                <a:solidFill>
                  <a:schemeClr val="tx2"/>
                </a:solidFill>
              </a:rPr>
              <a:t>.“ (Corte cost., 185/1998)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133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Principi che diventano regole: caso Di Bella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che diventano regole</dc:title>
  <dc:creator> </dc:creator>
  <cp:lastModifiedBy>roberto</cp:lastModifiedBy>
  <cp:revision>4</cp:revision>
  <dcterms:created xsi:type="dcterms:W3CDTF">2012-10-09T10:46:53Z</dcterms:created>
  <dcterms:modified xsi:type="dcterms:W3CDTF">2013-10-13T21:14:29Z</dcterms:modified>
</cp:coreProperties>
</file>